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0" r:id="rId3"/>
    <p:sldId id="317" r:id="rId4"/>
    <p:sldId id="329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35" r:id="rId14"/>
    <p:sldId id="273" r:id="rId15"/>
    <p:sldId id="268" r:id="rId16"/>
    <p:sldId id="270" r:id="rId17"/>
    <p:sldId id="318" r:id="rId18"/>
    <p:sldId id="275" r:id="rId19"/>
    <p:sldId id="289" r:id="rId20"/>
    <p:sldId id="304" r:id="rId21"/>
    <p:sldId id="307" r:id="rId22"/>
    <p:sldId id="311" r:id="rId23"/>
    <p:sldId id="312" r:id="rId24"/>
    <p:sldId id="313" r:id="rId25"/>
    <p:sldId id="314" r:id="rId26"/>
    <p:sldId id="316" r:id="rId27"/>
    <p:sldId id="298" r:id="rId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505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7" autoAdjust="0"/>
    <p:restoredTop sz="94660"/>
  </p:normalViewPr>
  <p:slideViewPr>
    <p:cSldViewPr>
      <p:cViewPr varScale="1">
        <p:scale>
          <a:sx n="144" d="100"/>
          <a:sy n="144" d="100"/>
        </p:scale>
        <p:origin x="-210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5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72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8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4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5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77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4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hyperlink" Target="http://giverny.org/gardens/fcm/pictures/giverny-1.jpg" TargetMode="External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hyperlink" Target="http://www.tripadvisor.fr/LocationPhotoDirectLink-g778003-d2716118-i57376409-Au_comptoir_de_la_baie-Saint_Valery_sur_Somme_Somme_Picardy.html57376409" TargetMode="External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hyperlink" Target="http://laquarelle-giverny.fr/wp-content/uploads/2015/03/Restaurant2.jpg" TargetMode="External"/><Relationship Id="rId6" Type="http://schemas.openxmlformats.org/officeDocument/2006/relationships/image" Target="../media/image12.jpeg"/><Relationship Id="rId7" Type="http://schemas.openxmlformats.org/officeDocument/2006/relationships/hyperlink" Target="http://giverny.org/gardens/fcm/pictures/giverny-1.jpg" TargetMode="External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/>
          <p:cNvSpPr/>
          <p:nvPr/>
        </p:nvSpPr>
        <p:spPr>
          <a:xfrm>
            <a:off x="-396552" y="1110342"/>
            <a:ext cx="9937104" cy="17425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39552" y="1303950"/>
            <a:ext cx="679611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fr-FR" dirty="0">
                <a:solidFill>
                  <a:srgbClr val="1F497D"/>
                </a:solidFill>
              </a:rPr>
              <a:t>Dimanche 4 juillet 2015</a:t>
            </a:r>
          </a:p>
          <a:p>
            <a:pPr algn="ctr"/>
            <a:r>
              <a:rPr lang="fr-FR" sz="5400" b="1" dirty="0" smtClean="0">
                <a:solidFill>
                  <a:schemeClr val="tx2"/>
                </a:solidFill>
              </a:rPr>
              <a:t>Bienvenue chez vous !</a:t>
            </a:r>
          </a:p>
        </p:txBody>
      </p:sp>
      <p:sp>
        <p:nvSpPr>
          <p:cNvPr id="9" name="Rectangle 8"/>
          <p:cNvSpPr/>
          <p:nvPr/>
        </p:nvSpPr>
        <p:spPr>
          <a:xfrm>
            <a:off x="-762529" y="4898520"/>
            <a:ext cx="10930814" cy="23193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28386" y="5233263"/>
            <a:ext cx="8887228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« Mais </a:t>
            </a:r>
            <a:r>
              <a:rPr lang="fr-FR" sz="2000" dirty="0">
                <a:solidFill>
                  <a:schemeClr val="bg1"/>
                </a:solidFill>
              </a:rPr>
              <a:t>la nourriture solide est pour les </a:t>
            </a:r>
            <a:r>
              <a:rPr lang="fr-FR" sz="2000" b="1" dirty="0" smtClean="0">
                <a:solidFill>
                  <a:schemeClr val="bg1"/>
                </a:solidFill>
              </a:rPr>
              <a:t>adultes</a:t>
            </a:r>
            <a:r>
              <a:rPr lang="fr-FR" sz="2000" dirty="0" smtClean="0">
                <a:solidFill>
                  <a:schemeClr val="bg1"/>
                </a:solidFill>
              </a:rPr>
              <a:t>, </a:t>
            </a:r>
            <a:r>
              <a:rPr lang="fr-FR" sz="2000" dirty="0">
                <a:solidFill>
                  <a:schemeClr val="bg1"/>
                </a:solidFill>
              </a:rPr>
              <a:t>pour ceux qui, en raison de leur expérience, ont le jugement </a:t>
            </a:r>
            <a:r>
              <a:rPr lang="fr-FR" sz="2000" b="1" dirty="0" smtClean="0">
                <a:solidFill>
                  <a:schemeClr val="bg1"/>
                </a:solidFill>
              </a:rPr>
              <a:t>exercé </a:t>
            </a:r>
            <a:r>
              <a:rPr lang="fr-FR" sz="2000" b="1" dirty="0">
                <a:solidFill>
                  <a:schemeClr val="bg1"/>
                </a:solidFill>
              </a:rPr>
              <a:t>à discerner ce qui est bien et ce qui est </a:t>
            </a:r>
            <a:r>
              <a:rPr lang="fr-FR" sz="2000" b="1" dirty="0" smtClean="0">
                <a:solidFill>
                  <a:schemeClr val="bg1"/>
                </a:solidFill>
              </a:rPr>
              <a:t>mal</a:t>
            </a:r>
            <a:r>
              <a:rPr lang="fr-FR" sz="2000" dirty="0" smtClean="0">
                <a:solidFill>
                  <a:schemeClr val="bg1"/>
                </a:solidFill>
              </a:rPr>
              <a:t>. »</a:t>
            </a:r>
          </a:p>
          <a:p>
            <a:pPr algn="ctr"/>
            <a:endParaRPr lang="fr-FR" sz="2000" dirty="0" smtClean="0">
              <a:solidFill>
                <a:schemeClr val="bg1"/>
              </a:solidFill>
            </a:endParaRPr>
          </a:p>
          <a:p>
            <a:pPr algn="r"/>
            <a:r>
              <a:rPr lang="fr-FR" sz="1600" i="1" dirty="0" smtClean="0">
                <a:solidFill>
                  <a:schemeClr val="bg1"/>
                </a:solidFill>
              </a:rPr>
              <a:t>Hébreux 5. 11-</a:t>
            </a:r>
            <a:r>
              <a:rPr lang="fr-FR" sz="1600" i="1" dirty="0" smtClean="0">
                <a:solidFill>
                  <a:schemeClr val="bg1"/>
                </a:solidFill>
              </a:rPr>
              <a:t>14</a:t>
            </a:r>
            <a:endParaRPr lang="fr-FR" sz="1200" i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54924" y="1580599"/>
            <a:ext cx="843415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1 Corinthiens 14. 26-33, 39-40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68960"/>
            <a:ext cx="7667411" cy="29546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Car </a:t>
            </a:r>
            <a:r>
              <a:rPr lang="fr-FR" sz="2800" u="sng" dirty="0" smtClean="0">
                <a:solidFill>
                  <a:schemeClr val="bg1"/>
                </a:solidFill>
              </a:rPr>
              <a:t>Dieu </a:t>
            </a:r>
            <a:r>
              <a:rPr lang="fr-FR" sz="2800" u="sng" dirty="0">
                <a:solidFill>
                  <a:schemeClr val="bg1"/>
                </a:solidFill>
              </a:rPr>
              <a:t>n'est pas un Dieu de désordre, mais de </a:t>
            </a:r>
            <a:r>
              <a:rPr lang="fr-FR" sz="2800" u="sng" dirty="0" smtClean="0">
                <a:solidFill>
                  <a:schemeClr val="bg1"/>
                </a:solidFill>
              </a:rPr>
              <a:t>paix</a:t>
            </a:r>
            <a:r>
              <a:rPr lang="fr-FR" sz="2800" dirty="0" smtClean="0">
                <a:solidFill>
                  <a:schemeClr val="bg1"/>
                </a:solidFill>
              </a:rPr>
              <a:t>. […]</a:t>
            </a:r>
            <a:endParaRPr lang="fr-FR" sz="2800" dirty="0">
              <a:solidFill>
                <a:schemeClr val="bg1"/>
              </a:solidFill>
            </a:endParaRPr>
          </a:p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Ainsi </a:t>
            </a:r>
            <a:r>
              <a:rPr lang="fr-FR" sz="2800" dirty="0">
                <a:solidFill>
                  <a:schemeClr val="bg1"/>
                </a:solidFill>
              </a:rPr>
              <a:t>donc, frères et sœurs, aspirez au don de prophétie et n'empêchez pas de parler en langues</a:t>
            </a:r>
            <a:r>
              <a:rPr lang="fr-FR" sz="2800" dirty="0" smtClean="0">
                <a:solidFill>
                  <a:schemeClr val="bg1"/>
                </a:solidFill>
              </a:rPr>
              <a:t>, mais </a:t>
            </a:r>
            <a:r>
              <a:rPr lang="fr-FR" sz="2800" u="sng" dirty="0" smtClean="0">
                <a:solidFill>
                  <a:schemeClr val="bg1"/>
                </a:solidFill>
              </a:rPr>
              <a:t>que </a:t>
            </a:r>
            <a:r>
              <a:rPr lang="fr-FR" sz="2800" u="sng" dirty="0">
                <a:solidFill>
                  <a:schemeClr val="bg1"/>
                </a:solidFill>
              </a:rPr>
              <a:t>tout se fasse convenablement et avec </a:t>
            </a:r>
            <a:r>
              <a:rPr lang="fr-FR" sz="2800" u="sng" dirty="0" smtClean="0">
                <a:solidFill>
                  <a:schemeClr val="bg1"/>
                </a:solidFill>
              </a:rPr>
              <a:t>ordre.</a:t>
            </a:r>
            <a:endParaRPr lang="fr-FR" sz="2800" u="sng" dirty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1 Corinthiens 14. 33, 39-40</a:t>
            </a:r>
          </a:p>
        </p:txBody>
      </p:sp>
    </p:spTree>
    <p:extLst>
      <p:ext uri="{BB962C8B-B14F-4D97-AF65-F5344CB8AC3E}">
        <p14:creationId xmlns:p14="http://schemas.microsoft.com/office/powerpoint/2010/main" val="137043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3. </a:t>
            </a:r>
            <a:r>
              <a:rPr lang="fr-FR" sz="3200" b="1" u="sng" dirty="0" smtClean="0">
                <a:solidFill>
                  <a:schemeClr val="bg1"/>
                </a:solidFill>
              </a:rPr>
              <a:t>Développe ton cœur de serviteur/servante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8295" y="1700808"/>
            <a:ext cx="7667411" cy="1261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</a:t>
            </a:r>
            <a:r>
              <a:rPr lang="fr-FR" sz="2800" u="sng" dirty="0" smtClean="0">
                <a:solidFill>
                  <a:schemeClr val="bg1"/>
                </a:solidFill>
              </a:rPr>
              <a:t>Suivez</a:t>
            </a:r>
            <a:r>
              <a:rPr lang="fr-FR" sz="2800" u="sng" dirty="0">
                <a:solidFill>
                  <a:schemeClr val="bg1"/>
                </a:solidFill>
              </a:rPr>
              <a:t>-</a:t>
            </a:r>
            <a:r>
              <a:rPr lang="fr-FR" sz="2800" u="sng" dirty="0" smtClean="0">
                <a:solidFill>
                  <a:schemeClr val="bg1"/>
                </a:solidFill>
              </a:rPr>
              <a:t>moi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et </a:t>
            </a:r>
            <a:r>
              <a:rPr lang="fr-FR" sz="2800" u="sng" dirty="0" smtClean="0">
                <a:solidFill>
                  <a:schemeClr val="bg1"/>
                </a:solidFill>
              </a:rPr>
              <a:t>je ferai </a:t>
            </a:r>
            <a:r>
              <a:rPr lang="fr-FR" sz="2800" u="sng" dirty="0">
                <a:solidFill>
                  <a:schemeClr val="bg1"/>
                </a:solidFill>
              </a:rPr>
              <a:t>de vous</a:t>
            </a:r>
            <a:r>
              <a:rPr lang="fr-FR" sz="2800" dirty="0">
                <a:solidFill>
                  <a:schemeClr val="bg1"/>
                </a:solidFill>
              </a:rPr>
              <a:t> des pêcheurs </a:t>
            </a:r>
            <a:r>
              <a:rPr lang="fr-FR" sz="2800" dirty="0" smtClean="0">
                <a:solidFill>
                  <a:schemeClr val="bg1"/>
                </a:solidFill>
              </a:rPr>
              <a:t>d'hommes. »</a:t>
            </a: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Matthieu 4. 19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576" y="3751292"/>
            <a:ext cx="7667411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</a:t>
            </a:r>
            <a:r>
              <a:rPr lang="fr-FR" sz="2800" dirty="0">
                <a:solidFill>
                  <a:schemeClr val="bg1"/>
                </a:solidFill>
              </a:rPr>
              <a:t>En vérité, en vérité, je vous le dis, celui qui croit en moi </a:t>
            </a:r>
            <a:r>
              <a:rPr lang="fr-FR" sz="2800" u="sng" dirty="0" smtClean="0">
                <a:solidFill>
                  <a:schemeClr val="bg1"/>
                </a:solidFill>
              </a:rPr>
              <a:t>fera aussi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>
                <a:solidFill>
                  <a:schemeClr val="bg1"/>
                </a:solidFill>
              </a:rPr>
              <a:t>les </a:t>
            </a:r>
            <a:r>
              <a:rPr lang="fr-FR" sz="2800" dirty="0" err="1">
                <a:solidFill>
                  <a:schemeClr val="bg1"/>
                </a:solidFill>
              </a:rPr>
              <a:t>oeuvres</a:t>
            </a:r>
            <a:r>
              <a:rPr lang="fr-FR" sz="2800" dirty="0">
                <a:solidFill>
                  <a:schemeClr val="bg1"/>
                </a:solidFill>
              </a:rPr>
              <a:t> que je fais, et il en fera </a:t>
            </a:r>
            <a:r>
              <a:rPr lang="fr-FR" sz="2800" u="sng" dirty="0" smtClean="0">
                <a:solidFill>
                  <a:schemeClr val="bg1"/>
                </a:solidFill>
              </a:rPr>
              <a:t>de </a:t>
            </a:r>
            <a:r>
              <a:rPr lang="fr-FR" sz="2800" u="sng" dirty="0">
                <a:solidFill>
                  <a:schemeClr val="bg1"/>
                </a:solidFill>
              </a:rPr>
              <a:t>plus </a:t>
            </a:r>
            <a:r>
              <a:rPr lang="fr-FR" sz="2800" u="sng" dirty="0" smtClean="0">
                <a:solidFill>
                  <a:schemeClr val="bg1"/>
                </a:solidFill>
              </a:rPr>
              <a:t>grandes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parce que je m'en vais au Père.</a:t>
            </a:r>
            <a:r>
              <a:rPr lang="fr-FR" sz="2800" dirty="0" smtClean="0">
                <a:solidFill>
                  <a:schemeClr val="bg1"/>
                </a:solidFill>
              </a:rPr>
              <a:t> »</a:t>
            </a: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Jean 14. 12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3. </a:t>
            </a:r>
            <a:r>
              <a:rPr lang="fr-FR" sz="3200" b="1" u="sng" dirty="0" smtClean="0">
                <a:solidFill>
                  <a:schemeClr val="bg1"/>
                </a:solidFill>
              </a:rPr>
              <a:t>Développe ton cœur de serviteur/servante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8295" y="1268760"/>
            <a:ext cx="7667411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Le culte du dimanche </a:t>
            </a:r>
            <a:r>
              <a:rPr lang="fr-FR" sz="4000" b="1" dirty="0" smtClean="0">
                <a:solidFill>
                  <a:schemeClr val="bg1"/>
                </a:solidFill>
              </a:rPr>
              <a:t>ne doit pas </a:t>
            </a:r>
            <a:r>
              <a:rPr lang="fr-FR" sz="2800" dirty="0" smtClean="0">
                <a:solidFill>
                  <a:schemeClr val="bg1"/>
                </a:solidFill>
              </a:rPr>
              <a:t>être le centre de ma / ta vie chrétienne.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2205" y="2939826"/>
            <a:ext cx="8434152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Car </a:t>
            </a:r>
            <a:r>
              <a:rPr lang="fr-FR" sz="2400" dirty="0">
                <a:solidFill>
                  <a:schemeClr val="bg1"/>
                </a:solidFill>
              </a:rPr>
              <a:t>mon joug est doux, et mon fardeau léger</a:t>
            </a:r>
            <a:r>
              <a:rPr lang="fr-FR" sz="2400" dirty="0" smtClean="0">
                <a:solidFill>
                  <a:schemeClr val="bg1"/>
                </a:solidFill>
              </a:rPr>
              <a:t>. » </a:t>
            </a:r>
            <a:r>
              <a:rPr lang="fr-FR" dirty="0" smtClean="0">
                <a:solidFill>
                  <a:schemeClr val="bg1"/>
                </a:solidFill>
              </a:rPr>
              <a:t>Matthieu </a:t>
            </a:r>
            <a:r>
              <a:rPr lang="fr-FR" dirty="0">
                <a:solidFill>
                  <a:schemeClr val="bg1"/>
                </a:solidFill>
              </a:rPr>
              <a:t>11. </a:t>
            </a:r>
            <a:r>
              <a:rPr lang="fr-FR" dirty="0" smtClean="0">
                <a:solidFill>
                  <a:schemeClr val="bg1"/>
                </a:solidFill>
              </a:rPr>
              <a:t>30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Aujourd'hui</a:t>
            </a:r>
            <a:r>
              <a:rPr lang="fr-FR" sz="2400" dirty="0">
                <a:solidFill>
                  <a:schemeClr val="bg1"/>
                </a:solidFill>
              </a:rPr>
              <a:t>, si vous entendez la voix de Dieu, ne vous endurcissez </a:t>
            </a:r>
            <a:r>
              <a:rPr lang="fr-FR" sz="2400" dirty="0" smtClean="0">
                <a:solidFill>
                  <a:schemeClr val="bg1"/>
                </a:solidFill>
              </a:rPr>
              <a:t>pas » </a:t>
            </a:r>
            <a:r>
              <a:rPr lang="fr-FR" dirty="0" smtClean="0">
                <a:solidFill>
                  <a:schemeClr val="bg1"/>
                </a:solidFill>
              </a:rPr>
              <a:t>Hébreux </a:t>
            </a:r>
            <a:r>
              <a:rPr lang="fr-FR" dirty="0">
                <a:solidFill>
                  <a:schemeClr val="bg1"/>
                </a:solidFill>
              </a:rPr>
              <a:t>4. </a:t>
            </a:r>
            <a:r>
              <a:rPr lang="fr-FR" dirty="0" smtClean="0">
                <a:solidFill>
                  <a:schemeClr val="bg1"/>
                </a:solidFill>
              </a:rPr>
              <a:t>7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Mais </a:t>
            </a:r>
            <a:r>
              <a:rPr lang="fr-FR" sz="2400" dirty="0">
                <a:solidFill>
                  <a:schemeClr val="bg1"/>
                </a:solidFill>
              </a:rPr>
              <a:t>encouragez-vous les uns les autres, jour après jour, aussi longtemps qu'on peut dire aujourd'hui, afin qu'aucun d'entre vous ne se laisse tomber par le péché et ne s'endurcisse</a:t>
            </a:r>
            <a:r>
              <a:rPr lang="fr-FR" sz="2400" dirty="0" smtClean="0">
                <a:solidFill>
                  <a:schemeClr val="bg1"/>
                </a:solidFill>
              </a:rPr>
              <a:t>. » </a:t>
            </a:r>
            <a:r>
              <a:rPr lang="fr-FR" dirty="0" smtClean="0">
                <a:solidFill>
                  <a:schemeClr val="bg1"/>
                </a:solidFill>
              </a:rPr>
              <a:t>Hébreux 3</a:t>
            </a:r>
            <a:r>
              <a:rPr lang="fr-FR" dirty="0">
                <a:solidFill>
                  <a:schemeClr val="bg1"/>
                </a:solidFill>
              </a:rPr>
              <a:t>. </a:t>
            </a:r>
            <a:r>
              <a:rPr lang="fr-FR" dirty="0" smtClean="0">
                <a:solidFill>
                  <a:schemeClr val="bg1"/>
                </a:solidFill>
              </a:rPr>
              <a:t>14</a:t>
            </a:r>
            <a:endParaRPr lang="fr-F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467960"/>
            <a:ext cx="829182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</a:rPr>
              <a:t>« Quel </a:t>
            </a:r>
            <a:r>
              <a:rPr lang="fr-FR" sz="4400" b="1" dirty="0">
                <a:solidFill>
                  <a:schemeClr val="bg1"/>
                </a:solidFill>
              </a:rPr>
              <a:t>âge as-tu ? </a:t>
            </a:r>
            <a:r>
              <a:rPr lang="fr-FR" sz="4400" b="1" dirty="0" smtClean="0">
                <a:solidFill>
                  <a:schemeClr val="bg1"/>
                </a:solidFill>
              </a:rPr>
              <a:t>»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54924" y="1908695"/>
            <a:ext cx="8434152" cy="461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Grandir </a:t>
            </a:r>
            <a:r>
              <a:rPr lang="fr-FR" sz="3600" dirty="0">
                <a:solidFill>
                  <a:srgbClr val="FFFFFF"/>
                </a:solidFill>
              </a:rPr>
              <a:t>c'est comme les antibiotiques : c'est pas </a:t>
            </a:r>
            <a:r>
              <a:rPr lang="fr-FR" sz="3600" dirty="0" smtClean="0">
                <a:solidFill>
                  <a:srgbClr val="FFFFFF"/>
                </a:solidFill>
              </a:rPr>
              <a:t>automatique</a:t>
            </a:r>
          </a:p>
          <a:p>
            <a:endParaRPr lang="fr-FR" sz="3600" dirty="0" smtClean="0">
              <a:solidFill>
                <a:srgbClr val="FFFFFF"/>
              </a:solidFill>
            </a:endParaRPr>
          </a:p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Cherche à </a:t>
            </a:r>
            <a:r>
              <a:rPr lang="fr-FR" sz="3600" dirty="0">
                <a:solidFill>
                  <a:srgbClr val="FFFFFF"/>
                </a:solidFill>
              </a:rPr>
              <a:t>acquérir toujours plus de </a:t>
            </a:r>
            <a:r>
              <a:rPr lang="fr-FR" sz="3600" dirty="0" smtClean="0">
                <a:solidFill>
                  <a:srgbClr val="FFFFFF"/>
                </a:solidFill>
              </a:rPr>
              <a:t>discernement</a:t>
            </a:r>
          </a:p>
          <a:p>
            <a:endParaRPr lang="fr-FR" sz="3600" dirty="0" smtClean="0">
              <a:solidFill>
                <a:srgbClr val="FFFFFF"/>
              </a:solidFill>
            </a:endParaRPr>
          </a:p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Chercher à </a:t>
            </a:r>
            <a:r>
              <a:rPr lang="fr-FR" sz="3600" dirty="0">
                <a:solidFill>
                  <a:srgbClr val="FFFFFF"/>
                </a:solidFill>
              </a:rPr>
              <a:t>développer notre </a:t>
            </a:r>
            <a:r>
              <a:rPr lang="fr-FR" sz="3600" dirty="0" err="1" smtClean="0">
                <a:solidFill>
                  <a:srgbClr val="FFFFFF"/>
                </a:solidFill>
              </a:rPr>
              <a:t>coeur</a:t>
            </a:r>
            <a:r>
              <a:rPr lang="fr-FR" sz="3600" dirty="0" smtClean="0">
                <a:solidFill>
                  <a:srgbClr val="FFFFFF"/>
                </a:solidFill>
              </a:rPr>
              <a:t> </a:t>
            </a:r>
            <a:r>
              <a:rPr lang="fr-FR" sz="3600" dirty="0">
                <a:solidFill>
                  <a:srgbClr val="FFFFFF"/>
                </a:solidFill>
              </a:rPr>
              <a:t>de serviteur et de servante</a:t>
            </a:r>
            <a:endParaRPr lang="fr-FR" sz="36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3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"/>
          <a:stretch/>
        </p:blipFill>
        <p:spPr bwMode="auto">
          <a:xfrm>
            <a:off x="0" y="1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" y="2564904"/>
            <a:ext cx="9098280" cy="44097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Joyeux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anniversaire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? !</a:t>
            </a:r>
            <a: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</a:t>
            </a: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Dieu </a:t>
            </a: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vous bénisse </a:t>
            </a: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9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4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/>
          <p:cNvSpPr/>
          <p:nvPr/>
        </p:nvSpPr>
        <p:spPr>
          <a:xfrm>
            <a:off x="-396552" y="246246"/>
            <a:ext cx="9937104" cy="17425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39552" y="655878"/>
            <a:ext cx="679611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 smtClean="0">
                <a:solidFill>
                  <a:schemeClr val="tx2"/>
                </a:solidFill>
              </a:rPr>
              <a:t>Bon dimanche !</a:t>
            </a:r>
          </a:p>
        </p:txBody>
      </p:sp>
      <p:sp>
        <p:nvSpPr>
          <p:cNvPr id="9" name="Rectangle 8"/>
          <p:cNvSpPr/>
          <p:nvPr/>
        </p:nvSpPr>
        <p:spPr>
          <a:xfrm>
            <a:off x="-762529" y="4898520"/>
            <a:ext cx="10930814" cy="23193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28386" y="5335468"/>
            <a:ext cx="8887228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« Mais la nourriture solide est pour les </a:t>
            </a:r>
            <a:r>
              <a:rPr lang="fr-FR" sz="2000" b="1" dirty="0">
                <a:solidFill>
                  <a:schemeClr val="bg1"/>
                </a:solidFill>
              </a:rPr>
              <a:t>adultes</a:t>
            </a:r>
            <a:r>
              <a:rPr lang="fr-FR" sz="2000" dirty="0">
                <a:solidFill>
                  <a:schemeClr val="bg1"/>
                </a:solidFill>
              </a:rPr>
              <a:t>, pour ceux qui, en raison de leur expérience, ont le jugement </a:t>
            </a:r>
            <a:r>
              <a:rPr lang="fr-FR" sz="2000" b="1" dirty="0">
                <a:solidFill>
                  <a:schemeClr val="bg1"/>
                </a:solidFill>
              </a:rPr>
              <a:t>exercé à discerner ce qui est bien et ce qui est mal</a:t>
            </a:r>
            <a:r>
              <a:rPr lang="fr-FR" sz="2000" dirty="0">
                <a:solidFill>
                  <a:schemeClr val="bg1"/>
                </a:solidFill>
              </a:rPr>
              <a:t>. »</a:t>
            </a:r>
          </a:p>
          <a:p>
            <a:pPr algn="ctr"/>
            <a:endParaRPr lang="fr-FR" sz="2000" dirty="0">
              <a:solidFill>
                <a:schemeClr val="bg1"/>
              </a:solidFill>
            </a:endParaRPr>
          </a:p>
          <a:p>
            <a:pPr algn="r"/>
            <a:r>
              <a:rPr lang="fr-FR" sz="1600" i="1" dirty="0">
                <a:solidFill>
                  <a:schemeClr val="bg1"/>
                </a:solidFill>
              </a:rPr>
              <a:t>Hébreux 5. 11-14</a:t>
            </a:r>
            <a:endParaRPr lang="fr-FR" sz="1200" i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2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1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791" y="-6131"/>
            <a:ext cx="9168791" cy="68423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1" name="Picture 3" descr="C:\Users\OrdinateurProjection\Google Drive\[1] Ordinateur de l'église\Prochain culte\christians-in-pakistan-pray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137" y="2826732"/>
            <a:ext cx="7471409" cy="42026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048905" y="1772816"/>
            <a:ext cx="5029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Prions pour les nations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  <a:endParaRPr lang="de-DE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396552" y="-904736"/>
            <a:ext cx="9937104" cy="289357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766" y="212447"/>
            <a:ext cx="3191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Prions ! </a:t>
            </a:r>
            <a:endParaRPr lang="fr-F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572000" y="212447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d’entrer discrètement.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Nous sommes en prière. Joignez-vous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nous !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048905" y="4581128"/>
            <a:ext cx="49577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Prions pour les familles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8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38295" y="1484784"/>
            <a:ext cx="7667411" cy="38472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Jésus </a:t>
            </a:r>
            <a:r>
              <a:rPr lang="fr-FR" sz="2800" dirty="0">
                <a:solidFill>
                  <a:schemeClr val="bg1"/>
                </a:solidFill>
              </a:rPr>
              <a:t>répondit </a:t>
            </a:r>
            <a:r>
              <a:rPr lang="fr-FR" sz="2800" dirty="0" smtClean="0">
                <a:solidFill>
                  <a:schemeClr val="bg1"/>
                </a:solidFill>
              </a:rPr>
              <a:t>:</a:t>
            </a:r>
          </a:p>
          <a:p>
            <a:pPr algn="just"/>
            <a:endParaRPr lang="fr-FR" sz="2800" i="1" dirty="0">
              <a:solidFill>
                <a:schemeClr val="bg1"/>
              </a:solidFill>
            </a:endParaRPr>
          </a:p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En vérité, en vérité, je te le dis, à moins de naître d'eau et d'Esprit, on ne peut entrer dans le royaume de Dieu.</a:t>
            </a:r>
            <a:endParaRPr lang="fr-FR" sz="2800" dirty="0" smtClean="0">
              <a:solidFill>
                <a:schemeClr val="bg1"/>
              </a:solidFill>
            </a:endParaRPr>
          </a:p>
          <a:p>
            <a:pPr algn="just"/>
            <a:endParaRPr lang="fr-FR" sz="2800" dirty="0">
              <a:solidFill>
                <a:schemeClr val="bg1"/>
              </a:solidFill>
            </a:endParaRPr>
          </a:p>
          <a:p>
            <a:pPr algn="just"/>
            <a:r>
              <a:rPr lang="fr-FR" sz="2800" dirty="0">
                <a:solidFill>
                  <a:schemeClr val="bg1"/>
                </a:solidFill>
              </a:rPr>
              <a:t>Ce qui est né de parents humains est humain et ce qui est né de l'Esprit est Esprit</a:t>
            </a:r>
            <a:r>
              <a:rPr lang="fr-FR" sz="2800" dirty="0" smtClean="0">
                <a:solidFill>
                  <a:schemeClr val="bg1"/>
                </a:solidFill>
              </a:rPr>
              <a:t>. »</a:t>
            </a:r>
            <a:endParaRPr lang="fr-FR" sz="2800" dirty="0" smtClean="0">
              <a:solidFill>
                <a:schemeClr val="bg1"/>
              </a:solidFill>
            </a:endParaRP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Jean 3. 5-6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6087" y="260648"/>
            <a:ext cx="8291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Lectures du jour</a:t>
            </a:r>
          </a:p>
          <a:p>
            <a:pPr algn="ctr"/>
            <a:endParaRPr lang="fr-F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Passages partagés aujourd’hui par toutes</a:t>
            </a:r>
          </a:p>
          <a:p>
            <a:pPr algn="ctr"/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églises chrétiennes dans le monde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15716" y="2708920"/>
            <a:ext cx="5112568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Psaumes 62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Ezéchiel  17. 22-24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Corinthiens 5. 6 - 10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 4. 26-34</a:t>
            </a:r>
          </a:p>
        </p:txBody>
      </p:sp>
    </p:spTree>
    <p:extLst>
      <p:ext uri="{BB962C8B-B14F-4D97-AF65-F5344CB8AC3E}">
        <p14:creationId xmlns:p14="http://schemas.microsoft.com/office/powerpoint/2010/main" val="5646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Une sortie spéciale pour les femmes ! Du partage et du temps de qualité : choisissez votre projet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2 propositions de projets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5669" y="188640"/>
            <a:ext cx="4649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Groupe de femmes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8" name="il_fi" descr="http://www.google.fr/url?source=imglanding&amp;ct=img&amp;q=http://baiedesomme.org/milieuxnaturels/photo_reportage/2013-03-25_43598-Train-01-A-J.-Alonso-SMBS-GLP.jpg&amp;sa=X&amp;ei=EllnVd6hKMS3UYnQgYgN&amp;ved=0CAkQ8wc&amp;usg=AFQjCNE92NTzxAQBvAeGv0u8ytiS_lyLY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2266" y="3789040"/>
            <a:ext cx="3619734" cy="240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Maison et Jardin de Claude Monet à Giverny">
            <a:hlinkClick r:id="rId6"/>
          </p:cNvPr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32841" y="3789040"/>
            <a:ext cx="3585382" cy="240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9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Visite de la baie de Somme avec balade en train </a:t>
            </a:r>
            <a:r>
              <a:rPr lang="fr-FR" sz="3200" dirty="0" smtClean="0">
                <a:solidFill>
                  <a:schemeClr val="bg1"/>
                </a:solidFill>
              </a:rPr>
              <a:t>à vapeur </a:t>
            </a:r>
            <a:r>
              <a:rPr lang="fr-FR" sz="3200" dirty="0">
                <a:solidFill>
                  <a:schemeClr val="bg1"/>
                </a:solidFill>
              </a:rPr>
              <a:t>d’une heure</a:t>
            </a:r>
            <a:r>
              <a:rPr lang="fr-F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456" y="188640"/>
            <a:ext cx="34302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Proposition 1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8" name="il_fi" descr="http://www.google.fr/url?source=imglanding&amp;ct=img&amp;q=http://baiedesomme.org/milieuxnaturels/photo_reportage/2013-03-25_43598-Train-01-A-J.-Alonso-SMBS-GLP.jpg&amp;sa=X&amp;ei=EllnVd6hKMS3UYnQgYgN&amp;ved=0CAkQ8wc&amp;usg=AFQjCNE92NTzxAQBvAeGv0u8ytiS_lyLY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52" y="2348880"/>
            <a:ext cx="4834203" cy="3206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HERO_PHOTO" descr="Photo de Au comptoir de la baie">
            <a:hlinkClick r:id="rId6"/>
          </p:cNvPr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8003" y="3429000"/>
            <a:ext cx="4070461" cy="3040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Visite des jardins de Giverny dans l’Eure à 50 km de Vauréal.</a:t>
            </a:r>
            <a:endParaRPr lang="fr-FR" sz="32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576" y="188640"/>
            <a:ext cx="33020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Proposition 2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12" name="Image 11" descr="http://laquarelle-giverny.fr/wp-content/themes/victoria/timthumb.php?src=http://laquarelle-giverny.fr/wp-content/uploads/2015/03/Restaurant2.jpg&amp;w=180&amp;h=180&amp;zc=1&amp;q=100">
            <a:hlinkClick r:id="rId5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722" y="3212976"/>
            <a:ext cx="3377530" cy="3377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Maison et Jardin de Claude Monet à Giverny">
            <a:hlinkClick r:id="rId7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0926" y="2348880"/>
            <a:ext cx="5267037" cy="3528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52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95679" y="-547661"/>
            <a:ext cx="10615277" cy="7961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872" y="4149080"/>
            <a:ext cx="3332600" cy="249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2722" y="1132289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Parce que chaque chrétien appelé à louer Dieu, venez (</a:t>
            </a:r>
            <a:r>
              <a:rPr lang="fr-FR" sz="3200" dirty="0" err="1">
                <a:solidFill>
                  <a:schemeClr val="bg1"/>
                </a:solidFill>
              </a:rPr>
              <a:t>re</a:t>
            </a:r>
            <a:r>
              <a:rPr lang="fr-FR" sz="3200" dirty="0">
                <a:solidFill>
                  <a:schemeClr val="bg1"/>
                </a:solidFill>
              </a:rPr>
              <a:t>)découvrir les richesses de la louange</a:t>
            </a:r>
            <a:r>
              <a:rPr lang="fr-FR" sz="32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Chaque samedi, formation </a:t>
            </a:r>
            <a:r>
              <a:rPr lang="fr-FR" sz="4000" b="1" dirty="0">
                <a:solidFill>
                  <a:schemeClr val="bg1"/>
                </a:solidFill>
              </a:rPr>
              <a:t>ouverte à tous, musicien ou non !</a:t>
            </a:r>
            <a:endParaRPr lang="fr-FR" sz="4000" b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0580" y="188640"/>
            <a:ext cx="62800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Samedi : école de louange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375" y="4619972"/>
            <a:ext cx="40117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Rendez-vous samedi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à 15h30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8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95679" y="-207288"/>
            <a:ext cx="10615277" cy="7280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0129" y="4221088"/>
            <a:ext cx="4080343" cy="229519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ZoneTexte 6"/>
          <p:cNvSpPr txBox="1"/>
          <p:nvPr/>
        </p:nvSpPr>
        <p:spPr>
          <a:xfrm>
            <a:off x="252722" y="1132289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Une culte aux tonalités des Antilles dimanche prochain ! A l’issue : grand barbecue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Invitons nos amis : ils passeront un excellent moment !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4368" y="188640"/>
            <a:ext cx="69724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Dimanche : Culte des nations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4877" y="4619972"/>
            <a:ext cx="32127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Rendez-vous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Dimanche à 10h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46715" y="-547661"/>
            <a:ext cx="11117350" cy="7961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r="9662"/>
          <a:stretch/>
        </p:blipFill>
        <p:spPr bwMode="auto">
          <a:xfrm>
            <a:off x="4154354" y="4293096"/>
            <a:ext cx="4594110" cy="4109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2722" y="1124744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Chaque semaine, par mail,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les nouvelles fraiches de votre église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Inscrivez-vous auprès de l’équipe</a:t>
            </a: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communication </a:t>
            </a:r>
            <a:r>
              <a:rPr lang="fr-FR" sz="2800" b="1" dirty="0" smtClean="0">
                <a:solidFill>
                  <a:schemeClr val="bg1"/>
                </a:solidFill>
              </a:rPr>
              <a:t>(Arnaud ou Alexia)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3120" y="188640"/>
            <a:ext cx="33349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La newsletter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012" y="4653136"/>
            <a:ext cx="34150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Ne manquez plus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aucune info !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90083" y="580610"/>
            <a:ext cx="8363834" cy="612068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67544" y="0"/>
            <a:ext cx="829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de votre église 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75556" y="1224911"/>
            <a:ext cx="7992888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Mardi - 20h30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Réunion de prière</a:t>
            </a:r>
            <a:endParaRPr lang="fr-F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Mercredi - 14h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Cercle d’étude</a:t>
            </a: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Samedi :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15h30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Ecole de louange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16h30 – 18h30 </a:t>
            </a:r>
            <a:r>
              <a:rPr lang="fr-F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Groupe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d’ados</a:t>
            </a: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18h – 20h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Groupe de jeunes</a:t>
            </a:r>
          </a:p>
          <a:p>
            <a:pPr marL="571500" indent="-571500">
              <a:buFontTx/>
              <a:buChar char="-"/>
            </a:pP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Dimanche : Culte des nations !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9h30 :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Prière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10h :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Culte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12h30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Barbecue !</a:t>
            </a:r>
          </a:p>
        </p:txBody>
      </p:sp>
    </p:spTree>
    <p:extLst>
      <p:ext uri="{BB962C8B-B14F-4D97-AF65-F5344CB8AC3E}">
        <p14:creationId xmlns:p14="http://schemas.microsoft.com/office/powerpoint/2010/main" val="21994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26087" y="2305616"/>
            <a:ext cx="8291826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« Quel </a:t>
            </a:r>
            <a:r>
              <a:rPr lang="fr-FR" sz="4000" b="1" dirty="0" smtClean="0">
                <a:solidFill>
                  <a:schemeClr val="bg1"/>
                </a:solidFill>
              </a:rPr>
              <a:t>âge as-tu ? »</a:t>
            </a:r>
            <a:endParaRPr lang="fr-FR" sz="2400" dirty="0">
              <a:solidFill>
                <a:schemeClr val="bg1"/>
              </a:solidFill>
            </a:endParaRPr>
          </a:p>
          <a:p>
            <a:pPr algn="ctr"/>
            <a:endParaRPr lang="fr-FR" sz="2000" i="1" dirty="0" smtClean="0">
              <a:solidFill>
                <a:schemeClr val="bg1"/>
              </a:solidFill>
            </a:endParaRPr>
          </a:p>
          <a:p>
            <a:pPr algn="ctr"/>
            <a:endParaRPr lang="fr-FR" sz="2000" i="1" dirty="0" smtClean="0">
              <a:solidFill>
                <a:schemeClr val="bg1"/>
              </a:solidFill>
            </a:endParaRPr>
          </a:p>
          <a:p>
            <a:pPr algn="ctr"/>
            <a:r>
              <a:rPr lang="fr-FR" sz="2000" i="1" dirty="0" smtClean="0">
                <a:solidFill>
                  <a:schemeClr val="bg1"/>
                </a:solidFill>
              </a:rPr>
              <a:t>Message par Arnaud Lenglet</a:t>
            </a:r>
            <a:endParaRPr lang="fr-FR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pic>
        <p:nvPicPr>
          <p:cNvPr id="4" name="Image 3" descr="Success-Kid-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35" y="1916832"/>
            <a:ext cx="6350000" cy="4216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84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060848"/>
            <a:ext cx="4572000" cy="35240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Nous sommes</a:t>
            </a:r>
          </a:p>
          <a:p>
            <a:pPr algn="ctr"/>
            <a:r>
              <a:rPr lang="fr-FR" sz="11500" b="1" u="sng" dirty="0" smtClean="0">
                <a:solidFill>
                  <a:schemeClr val="bg1"/>
                </a:solidFill>
              </a:rPr>
              <a:t>TOUS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appelés à </a:t>
            </a:r>
            <a:r>
              <a:rPr lang="fr-FR" sz="3600" dirty="0">
                <a:solidFill>
                  <a:schemeClr val="bg1"/>
                </a:solidFill>
              </a:rPr>
              <a:t>être des </a:t>
            </a:r>
            <a:r>
              <a:rPr lang="fr-FR" sz="3600" dirty="0" smtClean="0">
                <a:solidFill>
                  <a:schemeClr val="bg1"/>
                </a:solidFill>
              </a:rPr>
              <a:t>baptiseurs pour </a:t>
            </a:r>
            <a:r>
              <a:rPr lang="fr-FR" sz="3600" dirty="0">
                <a:solidFill>
                  <a:schemeClr val="bg1"/>
                </a:solidFill>
              </a:rPr>
              <a:t>Dieu.</a:t>
            </a:r>
          </a:p>
        </p:txBody>
      </p:sp>
    </p:spTree>
    <p:extLst>
      <p:ext uri="{BB962C8B-B14F-4D97-AF65-F5344CB8AC3E}">
        <p14:creationId xmlns:p14="http://schemas.microsoft.com/office/powerpoint/2010/main" val="7883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5068" y="2520075"/>
            <a:ext cx="6693865" cy="2925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solidFill>
                  <a:srgbClr val="FFFFFF"/>
                </a:solidFill>
              </a:rPr>
              <a:t>1. L'adoration</a:t>
            </a:r>
          </a:p>
          <a:p>
            <a:r>
              <a:rPr lang="fr-FR" sz="3200" dirty="0">
                <a:solidFill>
                  <a:srgbClr val="FFFFFF"/>
                </a:solidFill>
              </a:rPr>
              <a:t>2. La communion fraternelle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3. La connaissance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4. La service dans l'église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5. Le service en dehors de l'église</a:t>
            </a:r>
          </a:p>
        </p:txBody>
      </p:sp>
    </p:spTree>
    <p:extLst>
      <p:ext uri="{BB962C8B-B14F-4D97-AF65-F5344CB8AC3E}">
        <p14:creationId xmlns:p14="http://schemas.microsoft.com/office/powerpoint/2010/main" val="24080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Prenons : </a:t>
            </a:r>
            <a:r>
              <a:rPr lang="fr-FR" sz="3600" b="1" dirty="0" smtClean="0">
                <a:solidFill>
                  <a:schemeClr val="bg1"/>
                </a:solidFill>
              </a:rPr>
              <a:t>Hébreux 5. 11-14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53278"/>
            <a:ext cx="7667411" cy="20928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Mais </a:t>
            </a:r>
            <a:r>
              <a:rPr lang="fr-FR" sz="2800" dirty="0">
                <a:solidFill>
                  <a:schemeClr val="bg1"/>
                </a:solidFill>
              </a:rPr>
              <a:t>la nourriture solide est pour les </a:t>
            </a:r>
            <a:r>
              <a:rPr lang="fr-FR" sz="2800" u="sng" dirty="0" smtClean="0">
                <a:solidFill>
                  <a:schemeClr val="bg1"/>
                </a:solidFill>
              </a:rPr>
              <a:t>adultes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pour ceux qui, en raison de leur expérience, ont le </a:t>
            </a:r>
            <a:r>
              <a:rPr lang="fr-FR" sz="2800" u="sng" dirty="0" smtClean="0">
                <a:solidFill>
                  <a:schemeClr val="bg1"/>
                </a:solidFill>
              </a:rPr>
              <a:t>jugement </a:t>
            </a:r>
            <a:r>
              <a:rPr lang="fr-FR" sz="2800" u="sng" dirty="0">
                <a:solidFill>
                  <a:schemeClr val="bg1"/>
                </a:solidFill>
              </a:rPr>
              <a:t>exercé à discerner ce qui est bien et ce qui est </a:t>
            </a:r>
            <a:r>
              <a:rPr lang="fr-FR" sz="2800" u="sng" dirty="0" smtClean="0">
                <a:solidFill>
                  <a:schemeClr val="bg1"/>
                </a:solidFill>
              </a:rPr>
              <a:t>mal.</a:t>
            </a:r>
            <a:r>
              <a:rPr lang="fr-FR" sz="2800" dirty="0" smtClean="0">
                <a:solidFill>
                  <a:schemeClr val="bg1"/>
                </a:solidFill>
              </a:rPr>
              <a:t> »</a:t>
            </a:r>
            <a:endParaRPr lang="fr-FR" sz="2800" dirty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Hébreux 5. 14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Prenons : </a:t>
            </a:r>
            <a:r>
              <a:rPr lang="fr-FR" sz="3600" b="1" dirty="0" smtClean="0">
                <a:solidFill>
                  <a:schemeClr val="bg1"/>
                </a:solidFill>
              </a:rPr>
              <a:t>Actes 17. 10-11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53278"/>
            <a:ext cx="7667411" cy="20928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Ils </a:t>
            </a:r>
            <a:r>
              <a:rPr lang="fr-FR" sz="2800" dirty="0">
                <a:solidFill>
                  <a:schemeClr val="bg1"/>
                </a:solidFill>
              </a:rPr>
              <a:t>accueillirent la parole avec </a:t>
            </a:r>
            <a:r>
              <a:rPr lang="fr-FR" sz="2800" u="sng" dirty="0" smtClean="0">
                <a:solidFill>
                  <a:schemeClr val="bg1"/>
                </a:solidFill>
              </a:rPr>
              <a:t>beaucoup d'empressement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et ils </a:t>
            </a:r>
            <a:r>
              <a:rPr lang="fr-FR" sz="2800" u="sng" dirty="0" smtClean="0">
                <a:solidFill>
                  <a:schemeClr val="bg1"/>
                </a:solidFill>
              </a:rPr>
              <a:t>examinaient </a:t>
            </a:r>
            <a:r>
              <a:rPr lang="fr-FR" sz="2800" u="sng" dirty="0">
                <a:solidFill>
                  <a:schemeClr val="bg1"/>
                </a:solidFill>
              </a:rPr>
              <a:t>chaque jour</a:t>
            </a:r>
            <a:r>
              <a:rPr lang="fr-FR" sz="2800" dirty="0">
                <a:solidFill>
                  <a:schemeClr val="bg1"/>
                </a:solidFill>
              </a:rPr>
              <a:t> les Ecritures pour </a:t>
            </a:r>
            <a:r>
              <a:rPr lang="fr-FR" sz="2800" dirty="0" smtClean="0">
                <a:solidFill>
                  <a:schemeClr val="bg1"/>
                </a:solidFill>
              </a:rPr>
              <a:t>voir </a:t>
            </a:r>
            <a:r>
              <a:rPr lang="fr-FR" sz="2800" u="sng" dirty="0">
                <a:solidFill>
                  <a:schemeClr val="bg1"/>
                </a:solidFill>
              </a:rPr>
              <a:t>si ce qu'on leur disait était </a:t>
            </a:r>
            <a:r>
              <a:rPr lang="fr-FR" sz="2800" u="sng" dirty="0" smtClean="0">
                <a:solidFill>
                  <a:schemeClr val="bg1"/>
                </a:solidFill>
              </a:rPr>
              <a:t>exact</a:t>
            </a:r>
            <a:r>
              <a:rPr lang="fr-FR" sz="2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fr-FR" sz="2800" dirty="0" smtClean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Actes 17. 10-11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3 moyens :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86813" y="3053278"/>
            <a:ext cx="6970374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Prendre sa Bible le dimanche matin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Prendre des notes durant le message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Ecouter « d’autres sons de cloche »</a:t>
            </a:r>
          </a:p>
        </p:txBody>
      </p:sp>
    </p:spTree>
    <p:extLst>
      <p:ext uri="{BB962C8B-B14F-4D97-AF65-F5344CB8AC3E}">
        <p14:creationId xmlns:p14="http://schemas.microsoft.com/office/powerpoint/2010/main" val="19124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4609</TotalTime>
  <Words>516</Words>
  <Application>Microsoft Macintosh PowerPoint</Application>
  <PresentationFormat>Présentation à l'écran (4:3)</PresentationFormat>
  <Paragraphs>126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Joyeux anniversaire ?, ? !  Que Dieu vous bénisse 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Ordinateur Projection Vaureal</dc:creator>
  <cp:lastModifiedBy>Arnaud Lenglet</cp:lastModifiedBy>
  <cp:revision>257</cp:revision>
  <dcterms:created xsi:type="dcterms:W3CDTF">2014-03-23T08:54:25Z</dcterms:created>
  <dcterms:modified xsi:type="dcterms:W3CDTF">2015-08-22T21:50:36Z</dcterms:modified>
</cp:coreProperties>
</file>